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3"/>
  </p:notesMasterIdLst>
  <p:handoutMasterIdLst>
    <p:handoutMasterId r:id="rId14"/>
  </p:handoutMasterIdLst>
  <p:sldIdLst>
    <p:sldId id="268" r:id="rId5"/>
    <p:sldId id="261" r:id="rId6"/>
    <p:sldId id="259" r:id="rId7"/>
    <p:sldId id="271" r:id="rId8"/>
    <p:sldId id="272" r:id="rId9"/>
    <p:sldId id="270" r:id="rId10"/>
    <p:sldId id="269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  <dgm:t>
        <a:bodyPr/>
        <a:lstStyle/>
        <a:p>
          <a:endParaRPr lang="en-US"/>
        </a:p>
      </dgm:t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  <dgm:t>
        <a:bodyPr/>
        <a:lstStyle/>
        <a:p>
          <a:endParaRPr lang="en-US"/>
        </a:p>
      </dgm:t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  <dgm:t>
        <a:bodyPr/>
        <a:lstStyle/>
        <a:p>
          <a:endParaRPr lang="en-US"/>
        </a:p>
      </dgm:t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sz="27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2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7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jpg"/><Relationship Id="rId10" Type="http://schemas.microsoft.com/office/2007/relationships/diagramDrawing" Target="../diagrams/drawing2.xml"/><Relationship Id="rId4" Type="http://schemas.openxmlformats.org/officeDocument/2006/relationships/image" Target="../media/image7.jp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Introdução 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 Uma libraria para gestão da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Plano de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formação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99806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5" y="2535332"/>
            <a:ext cx="6760625" cy="51935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459" y="4672548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Em caso de necessidade de atualização do </a:t>
            </a:r>
            <a:r>
              <a:rPr lang="pt-PT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525" y="5154707"/>
            <a:ext cx="6760625" cy="51935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pt-P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i="1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sv-SE" i="1" dirty="0">
                <a:latin typeface="Calibri" panose="020F0502020204030204" pitchFamily="34" charset="0"/>
                <a:cs typeface="Calibri" panose="020F0502020204030204" pitchFamily="34" charset="0"/>
              </a:rPr>
              <a:t> -m pip </a:t>
            </a:r>
            <a:r>
              <a:rPr lang="sv-SE" i="1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sv-SE" i="1" dirty="0"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sv-SE" i="1" dirty="0" err="1"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lang="sv-SE" i="1" dirty="0">
                <a:latin typeface="Calibri" panose="020F0502020204030204" pitchFamily="34" charset="0"/>
                <a:cs typeface="Calibri" panose="020F0502020204030204" pitchFamily="34" charset="0"/>
              </a:rPr>
              <a:t> pip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4" y="3573557"/>
            <a:ext cx="6760625" cy="51935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python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-m pip install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7125" y="31413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ou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79459" y="1669018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CTRL+R &gt;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CTRL+ALT+T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64425" y="1704975"/>
            <a:ext cx="2264825" cy="33337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Python</a:t>
            </a:r>
            <a:endParaRPr lang="pt-PT" dirty="0" smtClean="0"/>
          </a:p>
          <a:p>
            <a:pPr algn="ctr"/>
            <a:r>
              <a:rPr lang="pt-PT" dirty="0" smtClean="0"/>
              <a:t> APP</a:t>
            </a:r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38550" y="3952875"/>
            <a:ext cx="1790699" cy="10858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r>
              <a:rPr lang="pt-PT" dirty="0" err="1" smtClean="0"/>
              <a:t>PyMongo</a:t>
            </a:r>
            <a:endParaRPr lang="pt-PT" dirty="0"/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91175" y="4400550"/>
            <a:ext cx="1381125" cy="9525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901255" y="4391025"/>
            <a:ext cx="1381125" cy="952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8768" y="422540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BSON</a:t>
            </a: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9696450" y="2886075"/>
            <a:ext cx="1533525" cy="2152650"/>
          </a:xfrm>
          <a:prstGeom prst="can">
            <a:avLst/>
          </a:prstGeom>
          <a:solidFill>
            <a:schemeClr val="tx1">
              <a:lumMod val="5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Mongod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Flask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5" y="2535332"/>
            <a:ext cx="6760625" cy="51935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4" y="3573557"/>
            <a:ext cx="6760625" cy="51935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python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-m pip install 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7125" y="31413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ou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79459" y="1669018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CTRL+R &gt;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CTRL+ALT+T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3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130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4" y="923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Obrigado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edgar.basto@my.istec.pt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766309_Event Plan Wisp Design_SL_V1.pptx" id="{BF5614A6-2C68-45C5-808B-A03847169876}" vid="{EF7DD8D8-94B0-4706-A3A0-4A5CFF60D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1FE0-E525-44F5-B24B-E8E5757CF5F2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432D6E-6060-4177-BFA8-C98B20AA2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plan Wisp design</Template>
  <TotalTime>0</TotalTime>
  <Words>102</Words>
  <Application>Microsoft Office PowerPoint</Application>
  <PresentationFormat>Widescreen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Wisp</vt:lpstr>
      <vt:lpstr>PyMongo</vt:lpstr>
      <vt:lpstr>Plano de formação</vt:lpstr>
      <vt:lpstr>Instalação PyMongo</vt:lpstr>
      <vt:lpstr>Arquitetura</vt:lpstr>
      <vt:lpstr>Instalação Flask</vt:lpstr>
      <vt:lpstr>Best Date for Party</vt:lpstr>
      <vt:lpstr>Party Committees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2019-06-03T14:37:39Z</dcterms:created>
  <dcterms:modified xsi:type="dcterms:W3CDTF">2019-06-04T13:39:56Z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